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2853"/>
            <a:ext cx="18284428" cy="10199284"/>
            <a:chOff x="0" y="0"/>
            <a:chExt cx="24379238" cy="135990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79301" cy="13599033"/>
            </a:xfrm>
            <a:custGeom>
              <a:avLst/>
              <a:gdLst/>
              <a:ahLst/>
              <a:cxnLst/>
              <a:rect r="r" b="b" t="t" l="l"/>
              <a:pathLst>
                <a:path h="13599033" w="24379301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9" r="0" b="-29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6761095" y="9526439"/>
            <a:ext cx="1507855" cy="693575"/>
          </a:xfrm>
          <a:custGeom>
            <a:avLst/>
            <a:gdLst/>
            <a:ahLst/>
            <a:cxnLst/>
            <a:rect r="r" b="b" t="t" l="l"/>
            <a:pathLst>
              <a:path h="693575" w="1507855">
                <a:moveTo>
                  <a:pt x="0" y="0"/>
                </a:moveTo>
                <a:lnTo>
                  <a:pt x="1507855" y="0"/>
                </a:lnTo>
                <a:lnTo>
                  <a:pt x="1507855" y="693575"/>
                </a:lnTo>
                <a:lnTo>
                  <a:pt x="0" y="693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2853"/>
            <a:ext cx="18284428" cy="10199284"/>
            <a:chOff x="0" y="0"/>
            <a:chExt cx="24379238" cy="135990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79301" cy="13599033"/>
            </a:xfrm>
            <a:custGeom>
              <a:avLst/>
              <a:gdLst/>
              <a:ahLst/>
              <a:cxnLst/>
              <a:rect r="r" b="b" t="t" l="l"/>
              <a:pathLst>
                <a:path h="13599033" w="24379301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9" r="0" b="-29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6761095" y="9526439"/>
            <a:ext cx="1507855" cy="693575"/>
          </a:xfrm>
          <a:custGeom>
            <a:avLst/>
            <a:gdLst/>
            <a:ahLst/>
            <a:cxnLst/>
            <a:rect r="r" b="b" t="t" l="l"/>
            <a:pathLst>
              <a:path h="693575" w="1507855">
                <a:moveTo>
                  <a:pt x="0" y="0"/>
                </a:moveTo>
                <a:lnTo>
                  <a:pt x="1507855" y="0"/>
                </a:lnTo>
                <a:lnTo>
                  <a:pt x="1507855" y="693575"/>
                </a:lnTo>
                <a:lnTo>
                  <a:pt x="0" y="693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2853"/>
            <a:ext cx="18284428" cy="10199284"/>
            <a:chOff x="0" y="0"/>
            <a:chExt cx="24379238" cy="135990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79301" cy="13599033"/>
            </a:xfrm>
            <a:custGeom>
              <a:avLst/>
              <a:gdLst/>
              <a:ahLst/>
              <a:cxnLst/>
              <a:rect r="r" b="b" t="t" l="l"/>
              <a:pathLst>
                <a:path h="13599033" w="24379301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9" r="0" b="-29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6761095" y="9526439"/>
            <a:ext cx="1507855" cy="693575"/>
          </a:xfrm>
          <a:custGeom>
            <a:avLst/>
            <a:gdLst/>
            <a:ahLst/>
            <a:cxnLst/>
            <a:rect r="r" b="b" t="t" l="l"/>
            <a:pathLst>
              <a:path h="693575" w="1507855">
                <a:moveTo>
                  <a:pt x="0" y="0"/>
                </a:moveTo>
                <a:lnTo>
                  <a:pt x="1507855" y="0"/>
                </a:lnTo>
                <a:lnTo>
                  <a:pt x="1507855" y="693575"/>
                </a:lnTo>
                <a:lnTo>
                  <a:pt x="0" y="693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2853"/>
            <a:ext cx="18284428" cy="10199284"/>
            <a:chOff x="0" y="0"/>
            <a:chExt cx="24379238" cy="135990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79301" cy="13599033"/>
            </a:xfrm>
            <a:custGeom>
              <a:avLst/>
              <a:gdLst/>
              <a:ahLst/>
              <a:cxnLst/>
              <a:rect r="r" b="b" t="t" l="l"/>
              <a:pathLst>
                <a:path h="13599033" w="24379301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9" r="0" b="-29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6761095" y="9526439"/>
            <a:ext cx="1507855" cy="693575"/>
          </a:xfrm>
          <a:custGeom>
            <a:avLst/>
            <a:gdLst/>
            <a:ahLst/>
            <a:cxnLst/>
            <a:rect r="r" b="b" t="t" l="l"/>
            <a:pathLst>
              <a:path h="693575" w="1507855">
                <a:moveTo>
                  <a:pt x="0" y="0"/>
                </a:moveTo>
                <a:lnTo>
                  <a:pt x="1507855" y="0"/>
                </a:lnTo>
                <a:lnTo>
                  <a:pt x="1507855" y="693575"/>
                </a:lnTo>
                <a:lnTo>
                  <a:pt x="0" y="693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2853"/>
            <a:ext cx="18284428" cy="10199284"/>
            <a:chOff x="0" y="0"/>
            <a:chExt cx="24379238" cy="135990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79301" cy="13599033"/>
            </a:xfrm>
            <a:custGeom>
              <a:avLst/>
              <a:gdLst/>
              <a:ahLst/>
              <a:cxnLst/>
              <a:rect r="r" b="b" t="t" l="l"/>
              <a:pathLst>
                <a:path h="13599033" w="24379301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9" r="0" b="-29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6761095" y="9526439"/>
            <a:ext cx="1507855" cy="693575"/>
          </a:xfrm>
          <a:custGeom>
            <a:avLst/>
            <a:gdLst/>
            <a:ahLst/>
            <a:cxnLst/>
            <a:rect r="r" b="b" t="t" l="l"/>
            <a:pathLst>
              <a:path h="693575" w="1507855">
                <a:moveTo>
                  <a:pt x="0" y="0"/>
                </a:moveTo>
                <a:lnTo>
                  <a:pt x="1507855" y="0"/>
                </a:lnTo>
                <a:lnTo>
                  <a:pt x="1507855" y="693575"/>
                </a:lnTo>
                <a:lnTo>
                  <a:pt x="0" y="693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2853"/>
            <a:ext cx="18284428" cy="10199284"/>
            <a:chOff x="0" y="0"/>
            <a:chExt cx="24379238" cy="135990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79301" cy="13599033"/>
            </a:xfrm>
            <a:custGeom>
              <a:avLst/>
              <a:gdLst/>
              <a:ahLst/>
              <a:cxnLst/>
              <a:rect r="r" b="b" t="t" l="l"/>
              <a:pathLst>
                <a:path h="13599033" w="24379301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9" r="0" b="-29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5919082" y="9964527"/>
            <a:ext cx="3086100" cy="277610"/>
            <a:chOff x="0" y="0"/>
            <a:chExt cx="635000" cy="5712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" cy="57121"/>
            </a:xfrm>
            <a:custGeom>
              <a:avLst/>
              <a:gdLst/>
              <a:ahLst/>
              <a:cxnLst/>
              <a:rect r="r" b="b" t="t" l="l"/>
              <a:pathLst>
                <a:path h="57121" w="635000">
                  <a:moveTo>
                    <a:pt x="28561" y="0"/>
                  </a:moveTo>
                  <a:lnTo>
                    <a:pt x="606439" y="0"/>
                  </a:lnTo>
                  <a:cubicBezTo>
                    <a:pt x="614014" y="0"/>
                    <a:pt x="621279" y="3009"/>
                    <a:pt x="626635" y="8365"/>
                  </a:cubicBezTo>
                  <a:cubicBezTo>
                    <a:pt x="631991" y="13721"/>
                    <a:pt x="635000" y="20986"/>
                    <a:pt x="635000" y="28561"/>
                  </a:cubicBezTo>
                  <a:lnTo>
                    <a:pt x="635000" y="28561"/>
                  </a:lnTo>
                  <a:cubicBezTo>
                    <a:pt x="635000" y="44334"/>
                    <a:pt x="622213" y="57121"/>
                    <a:pt x="606439" y="57121"/>
                  </a:cubicBezTo>
                  <a:lnTo>
                    <a:pt x="28561" y="57121"/>
                  </a:lnTo>
                  <a:cubicBezTo>
                    <a:pt x="20986" y="57121"/>
                    <a:pt x="13721" y="54112"/>
                    <a:pt x="8365" y="48756"/>
                  </a:cubicBezTo>
                  <a:cubicBezTo>
                    <a:pt x="3009" y="43400"/>
                    <a:pt x="0" y="36135"/>
                    <a:pt x="0" y="28561"/>
                  </a:cubicBezTo>
                  <a:lnTo>
                    <a:pt x="0" y="28561"/>
                  </a:lnTo>
                  <a:cubicBezTo>
                    <a:pt x="0" y="20986"/>
                    <a:pt x="3009" y="13721"/>
                    <a:pt x="8365" y="8365"/>
                  </a:cubicBezTo>
                  <a:cubicBezTo>
                    <a:pt x="13721" y="3009"/>
                    <a:pt x="20986" y="0"/>
                    <a:pt x="28561" y="0"/>
                  </a:cubicBezTo>
                  <a:close/>
                </a:path>
              </a:pathLst>
            </a:custGeom>
            <a:solidFill>
              <a:srgbClr val="77987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635000" cy="952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2853"/>
            <a:ext cx="18284428" cy="10199284"/>
            <a:chOff x="0" y="0"/>
            <a:chExt cx="24379238" cy="135990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79301" cy="13599033"/>
            </a:xfrm>
            <a:custGeom>
              <a:avLst/>
              <a:gdLst/>
              <a:ahLst/>
              <a:cxnLst/>
              <a:rect r="r" b="b" t="t" l="l"/>
              <a:pathLst>
                <a:path h="13599033" w="24379301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9" r="0" b="-29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6761095" y="9526439"/>
            <a:ext cx="1507855" cy="693575"/>
          </a:xfrm>
          <a:custGeom>
            <a:avLst/>
            <a:gdLst/>
            <a:ahLst/>
            <a:cxnLst/>
            <a:rect r="r" b="b" t="t" l="l"/>
            <a:pathLst>
              <a:path h="693575" w="1507855">
                <a:moveTo>
                  <a:pt x="0" y="0"/>
                </a:moveTo>
                <a:lnTo>
                  <a:pt x="1507855" y="0"/>
                </a:lnTo>
                <a:lnTo>
                  <a:pt x="1507855" y="693575"/>
                </a:lnTo>
                <a:lnTo>
                  <a:pt x="0" y="693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2853"/>
            <a:ext cx="18284428" cy="10199284"/>
            <a:chOff x="0" y="0"/>
            <a:chExt cx="24379238" cy="135990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79301" cy="13599033"/>
            </a:xfrm>
            <a:custGeom>
              <a:avLst/>
              <a:gdLst/>
              <a:ahLst/>
              <a:cxnLst/>
              <a:rect r="r" b="b" t="t" l="l"/>
              <a:pathLst>
                <a:path h="13599033" w="24379301">
                  <a:moveTo>
                    <a:pt x="0" y="0"/>
                  </a:moveTo>
                  <a:lnTo>
                    <a:pt x="24379301" y="0"/>
                  </a:lnTo>
                  <a:lnTo>
                    <a:pt x="24379301" y="13599033"/>
                  </a:lnTo>
                  <a:lnTo>
                    <a:pt x="0" y="13599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9" r="0" b="-29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6761095" y="9526439"/>
            <a:ext cx="1507855" cy="693575"/>
          </a:xfrm>
          <a:custGeom>
            <a:avLst/>
            <a:gdLst/>
            <a:ahLst/>
            <a:cxnLst/>
            <a:rect r="r" b="b" t="t" l="l"/>
            <a:pathLst>
              <a:path h="693575" w="1507855">
                <a:moveTo>
                  <a:pt x="0" y="0"/>
                </a:moveTo>
                <a:lnTo>
                  <a:pt x="1507855" y="0"/>
                </a:lnTo>
                <a:lnTo>
                  <a:pt x="1507855" y="693575"/>
                </a:lnTo>
                <a:lnTo>
                  <a:pt x="0" y="693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DAHKRrY_W9k</dc:identifier>
  <dcterms:modified xsi:type="dcterms:W3CDTF">2011-08-01T06:04:30Z</dcterms:modified>
  <cp:revision>1</cp:revision>
  <dc:title>Mutual_Fund_Advisory_Playbook 5.pptx</dc:title>
</cp:coreProperties>
</file>