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61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8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28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99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35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6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8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2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0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7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6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2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28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Industry Analysis for Smart Investing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Why Industry Trends Matter More Than Just Companies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70% of Stock Returns Driven by Sector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Sector performance &gt; Company performance</a:t>
            </a:r>
          </a:p>
          <a:p>
            <a:pPr>
              <a:defRPr sz="2000"/>
            </a:pPr>
            <a:r>
              <a:t>Example: EV Sector, Renewable Energy, Pharma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EV Boom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Massive sector growth lifted even moderate companies</a:t>
            </a:r>
          </a:p>
          <a:p>
            <a:pPr>
              <a:defRPr sz="2000"/>
            </a:pPr>
            <a:r>
              <a:t>Early investors benefited significantly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Cyclical vs Defensive Industries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Cyclical: Auto, Steel, Real Estate</a:t>
            </a:r>
          </a:p>
          <a:p>
            <a:pPr>
              <a:defRPr sz="2000"/>
            </a:pPr>
            <a:r>
              <a:t>Defensive: Healthcare, FMCG, Pharma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AI in Industry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Earlier: Manual Research - Weeks</a:t>
            </a:r>
          </a:p>
          <a:p>
            <a:pPr>
              <a:defRPr sz="2000"/>
            </a:pPr>
            <a:r>
              <a:t>Now: AI-Driven Insights - Minutes</a:t>
            </a:r>
          </a:p>
          <a:p>
            <a:pPr>
              <a:defRPr sz="2000"/>
            </a:pPr>
            <a:r>
              <a:t>Faster, smarter, real-time decision-making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Pick the Right Industry First</a:t>
            </a:r>
          </a:p>
          <a:p>
            <a:pPr>
              <a:defRPr sz="2000"/>
            </a:pPr>
            <a:r>
              <a:t>Then Pick the Right Company</a:t>
            </a:r>
          </a:p>
          <a:p>
            <a:pPr>
              <a:defRPr sz="2000"/>
            </a:pPr>
            <a:r>
              <a:t>Next: Track Industry Demand using Google Trends!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20</TotalTime>
  <Words>117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Quotable</vt:lpstr>
      <vt:lpstr>Industry Analysis for Smart Investing</vt:lpstr>
      <vt:lpstr>70% of Stock Returns Driven by Sector Trends</vt:lpstr>
      <vt:lpstr>Example: EV Boom in India</vt:lpstr>
      <vt:lpstr>Cyclical vs Defensive Industries</vt:lpstr>
      <vt:lpstr>Role of AI in Industry Analysis</vt:lpstr>
      <vt:lpstr>Key Takeaway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Piyush Patel</cp:lastModifiedBy>
  <cp:revision>2</cp:revision>
  <dcterms:created xsi:type="dcterms:W3CDTF">2013-01-27T09:14:16Z</dcterms:created>
  <dcterms:modified xsi:type="dcterms:W3CDTF">2025-04-28T11:38:58Z</dcterms:modified>
  <cp:category/>
</cp:coreProperties>
</file>